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5" r:id="rId6"/>
    <p:sldId id="260" r:id="rId7"/>
    <p:sldId id="261" r:id="rId8"/>
    <p:sldId id="262" r:id="rId9"/>
    <p:sldId id="266" r:id="rId10"/>
    <p:sldId id="263" r:id="rId11"/>
    <p:sldId id="264" r:id="rId12"/>
    <p:sldId id="267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82F1BB-B25C-EBC5-DDF9-C79F5A4939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29C3C2A-D545-27EF-F159-8CD9402D5C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81A535-80B2-1A4A-5067-F4944E2A0B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22929F-4D4B-485D-9EAF-ED95F3C13D7D}" type="datetimeFigureOut">
              <a:rPr lang="pt-BR" smtClean="0"/>
              <a:t>25/09/2022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31371E-67E4-E3D6-2E4F-5760ED374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4D1CB03-4620-CFE1-2326-C3971C1C6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D69521-B59A-4949-AA22-574815BC32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1629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DE8DC-C8E3-F191-A222-001365D93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635AC6B-07D5-4C6A-4006-31D0F4564D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749A07-BE62-B90D-2CDA-B938C9A46D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22929F-4D4B-485D-9EAF-ED95F3C13D7D}" type="datetimeFigureOut">
              <a:rPr lang="pt-BR" smtClean="0"/>
              <a:t>25/09/2022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703114-1E0D-C359-D874-A6D67C6D6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358032-038D-6512-C14C-D923AAA5F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D69521-B59A-4949-AA22-574815BC32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4614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2F324C0-6D98-F4F3-4C2D-3E238759C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9AB8A3-7BE5-33F0-7AFD-7E3DBCFD8D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95EFE0-33BB-A28B-7EE0-2381B08153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22929F-4D4B-485D-9EAF-ED95F3C13D7D}" type="datetimeFigureOut">
              <a:rPr lang="pt-BR" smtClean="0"/>
              <a:t>25/09/2022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56D8D9-C0F3-EABF-942A-2126BC59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46EBBF-D322-610B-E173-315CC058B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D69521-B59A-4949-AA22-574815BC32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6137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2C3582-9067-6CDB-DCA7-61FA4FECF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CA8854-F53A-2333-8CEE-16F7F52DC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F2AE21-1395-E636-5A2E-4AA099CC2B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22929F-4D4B-485D-9EAF-ED95F3C13D7D}" type="datetimeFigureOut">
              <a:rPr lang="pt-BR" smtClean="0"/>
              <a:t>25/09/2022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B756F0-21C2-7D9F-90D3-ABB99BC94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08D648-A35F-A0C9-7734-65BD4589E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D69521-B59A-4949-AA22-574815BC32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6591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0AEFD5-91AB-0B37-C0A3-5100A2822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9AA331-6066-1EE9-B329-F18C9FD56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76B4619-2DAF-7FDD-A214-9D41C6E26E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22929F-4D4B-485D-9EAF-ED95F3C13D7D}" type="datetimeFigureOut">
              <a:rPr lang="pt-BR" smtClean="0"/>
              <a:t>25/09/2022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38DACF0-3E13-A65B-98A3-3592AD0FE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93A15F-FBE1-79BD-4623-D8F3812BE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D69521-B59A-4949-AA22-574815BC32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621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F3ADB4-D324-9C1A-AEC5-EEAF0E917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3FC42F-30F2-4B44-771F-CFE1C092B1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894863-FE99-3FB3-C694-824A2C8F9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4D5D37D-0DFC-1FE3-ABCB-CCC85A1084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22929F-4D4B-485D-9EAF-ED95F3C13D7D}" type="datetimeFigureOut">
              <a:rPr lang="pt-BR" smtClean="0"/>
              <a:t>25/09/2022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1604082-848C-2C09-813B-29C1B3ED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2E319CD-039C-9CBD-C386-98EAF503D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D69521-B59A-4949-AA22-574815BC32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6542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96B6BD-0DEB-2223-7F00-22DD9A9A6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FC87BA1-FE6C-C8FC-0703-EDB6CF589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3DE7D1D-D82C-C50B-CF66-EDB5A74FC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44D345E-B3C0-D879-AF7C-C37CF442B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97F124B-85CA-7FF5-CEB7-394C87E2C3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58C84DC-15B7-B239-66C4-A2E3B0B8D8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22929F-4D4B-485D-9EAF-ED95F3C13D7D}" type="datetimeFigureOut">
              <a:rPr lang="pt-BR" smtClean="0"/>
              <a:t>25/09/2022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1AF2178-16D6-CA27-51FA-22F9224DF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144AA80-0C43-ACD6-3BC0-186D83E40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D69521-B59A-4949-AA22-574815BC32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4860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4A0C93-8C2D-5189-D4D6-AEDA4091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DAF3343-BD4C-3F1D-336F-CA875D5014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22929F-4D4B-485D-9EAF-ED95F3C13D7D}" type="datetimeFigureOut">
              <a:rPr lang="pt-BR" smtClean="0"/>
              <a:t>25/09/2022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C692BAD-A6D5-FAA5-97DC-B242E2FE6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C95F7A8-4BB3-E6C8-2C08-19C890322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D69521-B59A-4949-AA22-574815BC32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21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FF372ED-8A8D-289B-0D8F-8BEA7B50DD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22929F-4D4B-485D-9EAF-ED95F3C13D7D}" type="datetimeFigureOut">
              <a:rPr lang="pt-BR" smtClean="0"/>
              <a:t>25/09/2022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009FBE1-0020-D0A0-C47D-2F341C07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D40AC09-0FD7-9D44-5390-5E912D73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D69521-B59A-4949-AA22-574815BC32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6103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F8D72B-F57F-EA8D-060F-180A98D1D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848C76-7999-53D9-195C-F652C4584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A21114-B101-3FDA-A7E0-713496E73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AF039FD-F6BA-325C-33EB-00A22E97FF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22929F-4D4B-485D-9EAF-ED95F3C13D7D}" type="datetimeFigureOut">
              <a:rPr lang="pt-BR" smtClean="0"/>
              <a:t>25/09/2022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49CA40F-C9B1-6870-3ED0-A2A8A3491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0262239-7F65-99EF-015C-952312822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D69521-B59A-4949-AA22-574815BC32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8261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CC7EE9-D123-6AD1-83F8-3EA92DA8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C6EEB19-0D9F-D77C-3C92-9859B8B42B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2766FC8-9327-5842-8BDB-6A54A5074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3F84783-844B-1744-8DA6-6AD3C81987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22929F-4D4B-485D-9EAF-ED95F3C13D7D}" type="datetimeFigureOut">
              <a:rPr lang="pt-BR" smtClean="0"/>
              <a:t>25/09/2022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9503CCF-8069-464B-BD40-77697B4C3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C07336C-E3EE-F23F-1BD7-E125FE7E8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D69521-B59A-4949-AA22-574815BC32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3324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E81E69C3-595E-A69B-024A-FF25810C4FB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9052" y="6054333"/>
            <a:ext cx="3103725" cy="60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09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esenho de um círculo&#10;&#10;Descrição gerada automaticamente com confiança média">
            <a:extLst>
              <a:ext uri="{FF2B5EF4-FFF2-40B4-BE49-F238E27FC236}">
                <a16:creationId xmlns:a16="http://schemas.microsoft.com/office/drawing/2014/main" id="{2E15D6FC-6A4F-F3DE-E153-FC83CC1C69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436" y="2076696"/>
            <a:ext cx="8337133" cy="1616618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02D54872-E9A0-9C71-04A5-27BF05B4BE70}"/>
              </a:ext>
            </a:extLst>
          </p:cNvPr>
          <p:cNvSpPr/>
          <p:nvPr/>
        </p:nvSpPr>
        <p:spPr>
          <a:xfrm>
            <a:off x="0" y="2239020"/>
            <a:ext cx="3784209" cy="1454294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72033BEE-39B3-499D-E9CE-5759B32EE9DF}"/>
              </a:ext>
            </a:extLst>
          </p:cNvPr>
          <p:cNvSpPr txBox="1"/>
          <p:nvPr/>
        </p:nvSpPr>
        <p:spPr>
          <a:xfrm>
            <a:off x="6449333" y="4180362"/>
            <a:ext cx="5409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DESENVOLVIMENTO FRONT END – WEB SITE 123 GAMES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BE24FAC-2A15-36CD-5050-9D543AF1903D}"/>
              </a:ext>
            </a:extLst>
          </p:cNvPr>
          <p:cNvSpPr/>
          <p:nvPr/>
        </p:nvSpPr>
        <p:spPr>
          <a:xfrm>
            <a:off x="11859064" y="4180362"/>
            <a:ext cx="332935" cy="729263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063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E1596C3-8AE3-0206-3F0E-BD0FB1A5BBE4}"/>
              </a:ext>
            </a:extLst>
          </p:cNvPr>
          <p:cNvSpPr/>
          <p:nvPr/>
        </p:nvSpPr>
        <p:spPr>
          <a:xfrm>
            <a:off x="1" y="28361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00C82C8-C848-7706-F0A7-42987079395D}"/>
              </a:ext>
            </a:extLst>
          </p:cNvPr>
          <p:cNvSpPr txBox="1"/>
          <p:nvPr/>
        </p:nvSpPr>
        <p:spPr>
          <a:xfrm>
            <a:off x="633047" y="283611"/>
            <a:ext cx="26830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RODAPÉ (DESKTOP)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930D9C6-DB73-7013-6B47-CA63B943E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70" y="2823624"/>
            <a:ext cx="11381059" cy="1210751"/>
          </a:xfrm>
          <a:prstGeom prst="rect">
            <a:avLst/>
          </a:prstGeom>
        </p:spPr>
      </p:pic>
      <p:pic>
        <p:nvPicPr>
          <p:cNvPr id="6" name="Gráfico 5" descr="Seta de linha: curva no sentido horário com preenchimento sólido">
            <a:extLst>
              <a:ext uri="{FF2B5EF4-FFF2-40B4-BE49-F238E27FC236}">
                <a16:creationId xmlns:a16="http://schemas.microsoft.com/office/drawing/2014/main" id="{AC2D790D-B404-F723-428C-8CB229C26F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238256">
            <a:off x="1655810" y="1783502"/>
            <a:ext cx="914400" cy="9144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EA305628-C597-DE9D-E22E-180E3E84AEDE}"/>
              </a:ext>
            </a:extLst>
          </p:cNvPr>
          <p:cNvSpPr txBox="1"/>
          <p:nvPr/>
        </p:nvSpPr>
        <p:spPr>
          <a:xfrm>
            <a:off x="2316218" y="1627900"/>
            <a:ext cx="2313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Informações da empresa</a:t>
            </a:r>
          </a:p>
        </p:txBody>
      </p:sp>
      <p:pic>
        <p:nvPicPr>
          <p:cNvPr id="8" name="Gráfico 7" descr="Seta de linha: curva no sentido horário com preenchimento sólido">
            <a:extLst>
              <a:ext uri="{FF2B5EF4-FFF2-40B4-BE49-F238E27FC236}">
                <a16:creationId xmlns:a16="http://schemas.microsoft.com/office/drawing/2014/main" id="{05A732AB-F5B7-1FDB-37B7-ABF335523D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238256">
            <a:off x="9092951" y="1649704"/>
            <a:ext cx="914400" cy="9144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973ED01C-72C2-308C-9190-85650C3AC7F7}"/>
              </a:ext>
            </a:extLst>
          </p:cNvPr>
          <p:cNvSpPr txBox="1"/>
          <p:nvPr/>
        </p:nvSpPr>
        <p:spPr>
          <a:xfrm>
            <a:off x="9851834" y="1494102"/>
            <a:ext cx="2313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Contato e cadastro de </a:t>
            </a:r>
            <a:r>
              <a:rPr lang="pt-B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Newslatter</a:t>
            </a:r>
            <a:endParaRPr lang="pt-B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Gráfico 9" descr="Seta de linha: curva no sentido horário com preenchimento sólido">
            <a:extLst>
              <a:ext uri="{FF2B5EF4-FFF2-40B4-BE49-F238E27FC236}">
                <a16:creationId xmlns:a16="http://schemas.microsoft.com/office/drawing/2014/main" id="{7BEA8A48-9754-D97E-D7BA-C74B6C13B5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3747201">
            <a:off x="4140809" y="4235112"/>
            <a:ext cx="977871" cy="977871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2220FFC7-41EA-DD53-E6D5-233A5E1A1E54}"/>
              </a:ext>
            </a:extLst>
          </p:cNvPr>
          <p:cNvSpPr txBox="1"/>
          <p:nvPr/>
        </p:nvSpPr>
        <p:spPr>
          <a:xfrm>
            <a:off x="2168733" y="4860768"/>
            <a:ext cx="231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Links importantes </a:t>
            </a:r>
          </a:p>
        </p:txBody>
      </p:sp>
      <p:pic>
        <p:nvPicPr>
          <p:cNvPr id="12" name="Gráfico 11" descr="Seta de linha: curva no sentido horário com preenchimento sólido">
            <a:extLst>
              <a:ext uri="{FF2B5EF4-FFF2-40B4-BE49-F238E27FC236}">
                <a16:creationId xmlns:a16="http://schemas.microsoft.com/office/drawing/2014/main" id="{89A78D3C-8091-E2EE-90B2-096E2EAA9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3747201">
            <a:off x="9853352" y="4155411"/>
            <a:ext cx="977871" cy="977871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30A0D6E9-4E7B-6EF4-7443-9F90A03C643F}"/>
              </a:ext>
            </a:extLst>
          </p:cNvPr>
          <p:cNvSpPr txBox="1"/>
          <p:nvPr/>
        </p:nvSpPr>
        <p:spPr>
          <a:xfrm>
            <a:off x="7029027" y="4445269"/>
            <a:ext cx="31040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 cadastro de </a:t>
            </a:r>
            <a:r>
              <a:rPr lang="pt-B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Newslatter</a:t>
            </a:r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funções em </a:t>
            </a:r>
            <a:r>
              <a:rPr lang="pt-B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JavaScript</a:t>
            </a:r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para informar que cadastro fora efetuado.</a:t>
            </a:r>
          </a:p>
        </p:txBody>
      </p:sp>
    </p:spTree>
    <p:extLst>
      <p:ext uri="{BB962C8B-B14F-4D97-AF65-F5344CB8AC3E}">
        <p14:creationId xmlns:p14="http://schemas.microsoft.com/office/powerpoint/2010/main" val="3807071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E1596C3-8AE3-0206-3F0E-BD0FB1A5BBE4}"/>
              </a:ext>
            </a:extLst>
          </p:cNvPr>
          <p:cNvSpPr/>
          <p:nvPr/>
        </p:nvSpPr>
        <p:spPr>
          <a:xfrm>
            <a:off x="1" y="28361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00C82C8-C848-7706-F0A7-42987079395D}"/>
              </a:ext>
            </a:extLst>
          </p:cNvPr>
          <p:cNvSpPr txBox="1"/>
          <p:nvPr/>
        </p:nvSpPr>
        <p:spPr>
          <a:xfrm>
            <a:off x="633047" y="283611"/>
            <a:ext cx="25244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RODAPÉ (MOBILE)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782569A-BB91-D51F-62CB-557FA58B9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2392772"/>
            <a:ext cx="4381500" cy="2809875"/>
          </a:xfrm>
          <a:prstGeom prst="rect">
            <a:avLst/>
          </a:prstGeom>
        </p:spPr>
      </p:pic>
      <p:pic>
        <p:nvPicPr>
          <p:cNvPr id="6" name="Gráfico 5" descr="Seta de linha: curva no sentido horário com preenchimento sólido">
            <a:extLst>
              <a:ext uri="{FF2B5EF4-FFF2-40B4-BE49-F238E27FC236}">
                <a16:creationId xmlns:a16="http://schemas.microsoft.com/office/drawing/2014/main" id="{EE9A4AC7-9F8F-400B-A026-131ADE172E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238256">
            <a:off x="4791129" y="1198153"/>
            <a:ext cx="914400" cy="9144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908CFD07-8D3C-7BCB-302A-96C1D6773583}"/>
              </a:ext>
            </a:extLst>
          </p:cNvPr>
          <p:cNvSpPr txBox="1"/>
          <p:nvPr/>
        </p:nvSpPr>
        <p:spPr>
          <a:xfrm>
            <a:off x="5658015" y="1128006"/>
            <a:ext cx="416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Itens reorganizados um abaixo do outro</a:t>
            </a:r>
          </a:p>
        </p:txBody>
      </p:sp>
    </p:spTree>
    <p:extLst>
      <p:ext uri="{BB962C8B-B14F-4D97-AF65-F5344CB8AC3E}">
        <p14:creationId xmlns:p14="http://schemas.microsoft.com/office/powerpoint/2010/main" val="3051051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E1596C3-8AE3-0206-3F0E-BD0FB1A5BBE4}"/>
              </a:ext>
            </a:extLst>
          </p:cNvPr>
          <p:cNvSpPr/>
          <p:nvPr/>
        </p:nvSpPr>
        <p:spPr>
          <a:xfrm>
            <a:off x="1" y="28361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00C82C8-C848-7706-F0A7-42987079395D}"/>
              </a:ext>
            </a:extLst>
          </p:cNvPr>
          <p:cNvSpPr txBox="1"/>
          <p:nvPr/>
        </p:nvSpPr>
        <p:spPr>
          <a:xfrm>
            <a:off x="633047" y="283611"/>
            <a:ext cx="3324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RODAPÉ (INTERAÇÃO JS)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E19F1586-48D2-4E38-AAE6-86300E875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350" y="4384655"/>
            <a:ext cx="4819650" cy="1666875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0EA4DD17-5C62-A99C-36F3-0FCC20ABF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845" y="1581068"/>
            <a:ext cx="5467350" cy="1371600"/>
          </a:xfrm>
          <a:prstGeom prst="rect">
            <a:avLst/>
          </a:prstGeom>
        </p:spPr>
      </p:pic>
      <p:pic>
        <p:nvPicPr>
          <p:cNvPr id="17" name="Gráfico 16" descr="Seta de linha: curva no sentido horário com preenchimento sólido">
            <a:extLst>
              <a:ext uri="{FF2B5EF4-FFF2-40B4-BE49-F238E27FC236}">
                <a16:creationId xmlns:a16="http://schemas.microsoft.com/office/drawing/2014/main" id="{EE435C02-A2D6-B1DF-41B7-AC215E87D8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3747201">
            <a:off x="6198414" y="3490138"/>
            <a:ext cx="977871" cy="97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52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23 Games - Pessoal — Microsoft​ Edge 2022-09-25 22-45-54">
            <a:hlinkClick r:id="" action="ppaction://media"/>
            <a:extLst>
              <a:ext uri="{FF2B5EF4-FFF2-40B4-BE49-F238E27FC236}">
                <a16:creationId xmlns:a16="http://schemas.microsoft.com/office/drawing/2014/main" id="{E2664B38-B878-8B9F-D32B-1D52B12507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8627" y="1500882"/>
            <a:ext cx="7209319" cy="3856235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8B14E24-75AB-993A-1555-7732E60FBAF1}"/>
              </a:ext>
            </a:extLst>
          </p:cNvPr>
          <p:cNvSpPr/>
          <p:nvPr/>
        </p:nvSpPr>
        <p:spPr>
          <a:xfrm>
            <a:off x="1" y="28361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CB2ED37-D428-4C6C-2C91-D8DE70FA9C0F}"/>
              </a:ext>
            </a:extLst>
          </p:cNvPr>
          <p:cNvSpPr txBox="1"/>
          <p:nvPr/>
        </p:nvSpPr>
        <p:spPr>
          <a:xfrm>
            <a:off x="633047" y="283611"/>
            <a:ext cx="3294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VIDEO DEMONSTRAÇÃO</a:t>
            </a:r>
          </a:p>
        </p:txBody>
      </p:sp>
    </p:spTree>
    <p:extLst>
      <p:ext uri="{BB962C8B-B14F-4D97-AF65-F5344CB8AC3E}">
        <p14:creationId xmlns:p14="http://schemas.microsoft.com/office/powerpoint/2010/main" val="1450308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9BFD1A8-F46C-52A9-7135-27D0BE221528}"/>
              </a:ext>
            </a:extLst>
          </p:cNvPr>
          <p:cNvSpPr/>
          <p:nvPr/>
        </p:nvSpPr>
        <p:spPr>
          <a:xfrm>
            <a:off x="1" y="28361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0D45EC5-E6B5-14FD-80C3-552C21EAD228}"/>
              </a:ext>
            </a:extLst>
          </p:cNvPr>
          <p:cNvSpPr txBox="1"/>
          <p:nvPr/>
        </p:nvSpPr>
        <p:spPr>
          <a:xfrm>
            <a:off x="633047" y="283611"/>
            <a:ext cx="2754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DESENVOLVIMENTO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72A7205-D649-C764-AC06-E9EB0C20F04C}"/>
              </a:ext>
            </a:extLst>
          </p:cNvPr>
          <p:cNvSpPr/>
          <p:nvPr/>
        </p:nvSpPr>
        <p:spPr>
          <a:xfrm>
            <a:off x="858130" y="2602435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105353A-805F-D034-CB48-8FBBD742A796}"/>
              </a:ext>
            </a:extLst>
          </p:cNvPr>
          <p:cNvSpPr txBox="1"/>
          <p:nvPr/>
        </p:nvSpPr>
        <p:spPr>
          <a:xfrm>
            <a:off x="1491176" y="2641723"/>
            <a:ext cx="11071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Desenvolvimento utilizando cores e layout aprovado pelo cliente em apresentação inicial;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4E7BDDE5-DD4E-B326-25D8-2FC5D7F4481E}"/>
              </a:ext>
            </a:extLst>
          </p:cNvPr>
          <p:cNvSpPr/>
          <p:nvPr/>
        </p:nvSpPr>
        <p:spPr>
          <a:xfrm>
            <a:off x="858130" y="320500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F4D5512-BCF2-C820-7465-842638B7D629}"/>
              </a:ext>
            </a:extLst>
          </p:cNvPr>
          <p:cNvSpPr txBox="1"/>
          <p:nvPr/>
        </p:nvSpPr>
        <p:spPr>
          <a:xfrm>
            <a:off x="1491176" y="3244289"/>
            <a:ext cx="11071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Layout responsivo do site (adaptando-se a dispositivos móveis)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539C2B7-1303-E738-1F55-D12B4E887890}"/>
              </a:ext>
            </a:extLst>
          </p:cNvPr>
          <p:cNvSpPr/>
          <p:nvPr/>
        </p:nvSpPr>
        <p:spPr>
          <a:xfrm>
            <a:off x="858130" y="3839487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939A609-CCE8-CAD1-8C79-53970B03A9EE}"/>
              </a:ext>
            </a:extLst>
          </p:cNvPr>
          <p:cNvSpPr txBox="1"/>
          <p:nvPr/>
        </p:nvSpPr>
        <p:spPr>
          <a:xfrm>
            <a:off x="1491176" y="3878775"/>
            <a:ext cx="11071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Ampla utilização do </a:t>
            </a:r>
            <a:r>
              <a:rPr lang="pt-B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Bootstrap</a:t>
            </a:r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para melhorar a experiência (visual e de uso) do website;</a:t>
            </a:r>
          </a:p>
        </p:txBody>
      </p:sp>
    </p:spTree>
    <p:extLst>
      <p:ext uri="{BB962C8B-B14F-4D97-AF65-F5344CB8AC3E}">
        <p14:creationId xmlns:p14="http://schemas.microsoft.com/office/powerpoint/2010/main" val="1197560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F338776-9345-2E1D-29C2-9635D3715204}"/>
              </a:ext>
            </a:extLst>
          </p:cNvPr>
          <p:cNvSpPr/>
          <p:nvPr/>
        </p:nvSpPr>
        <p:spPr>
          <a:xfrm>
            <a:off x="1" y="28361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3B7CEFC-6535-D57C-CD8D-07B79E2A43B4}"/>
              </a:ext>
            </a:extLst>
          </p:cNvPr>
          <p:cNvSpPr txBox="1"/>
          <p:nvPr/>
        </p:nvSpPr>
        <p:spPr>
          <a:xfrm>
            <a:off x="633047" y="283611"/>
            <a:ext cx="3168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CABEÇALHO (DESKTOP)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193AF89-9703-F41B-67D1-FC679B5A9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47996"/>
            <a:ext cx="12192000" cy="581004"/>
          </a:xfrm>
          <a:prstGeom prst="rect">
            <a:avLst/>
          </a:prstGeom>
        </p:spPr>
      </p:pic>
      <p:pic>
        <p:nvPicPr>
          <p:cNvPr id="9" name="Gráfico 8" descr="Seta de linha: curva no sentido horário com preenchimento sólido">
            <a:extLst>
              <a:ext uri="{FF2B5EF4-FFF2-40B4-BE49-F238E27FC236}">
                <a16:creationId xmlns:a16="http://schemas.microsoft.com/office/drawing/2014/main" id="{4BA0EEED-B21B-2225-EB17-3FF7340C2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238256">
            <a:off x="1626314" y="1807874"/>
            <a:ext cx="914400" cy="9144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46C8CA4-569E-4ACC-7021-F7D9492EEC90}"/>
              </a:ext>
            </a:extLst>
          </p:cNvPr>
          <p:cNvSpPr txBox="1"/>
          <p:nvPr/>
        </p:nvSpPr>
        <p:spPr>
          <a:xfrm>
            <a:off x="2286722" y="1652272"/>
            <a:ext cx="2313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LOGO PADRÃO (DISCRETA)</a:t>
            </a:r>
          </a:p>
        </p:txBody>
      </p:sp>
      <p:pic>
        <p:nvPicPr>
          <p:cNvPr id="11" name="Gráfico 10" descr="Seta de linha: curva no sentido horário com preenchimento sólido">
            <a:extLst>
              <a:ext uri="{FF2B5EF4-FFF2-40B4-BE49-F238E27FC236}">
                <a16:creationId xmlns:a16="http://schemas.microsoft.com/office/drawing/2014/main" id="{C4798EAC-996F-8636-990C-D8CB3DA42C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3747201">
            <a:off x="3421641" y="3787907"/>
            <a:ext cx="977871" cy="977871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1C4F6EC2-34D7-C908-B909-778986B4C7E9}"/>
              </a:ext>
            </a:extLst>
          </p:cNvPr>
          <p:cNvSpPr txBox="1"/>
          <p:nvPr/>
        </p:nvSpPr>
        <p:spPr>
          <a:xfrm>
            <a:off x="1597049" y="4276842"/>
            <a:ext cx="23135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PRINCIPAIS CATEGORIAS (apresentadas de forma simples e clara)</a:t>
            </a:r>
          </a:p>
        </p:txBody>
      </p:sp>
      <p:pic>
        <p:nvPicPr>
          <p:cNvPr id="13" name="Gráfico 12" descr="Seta de linha: curva no sentido horário com preenchimento sólido">
            <a:extLst>
              <a:ext uri="{FF2B5EF4-FFF2-40B4-BE49-F238E27FC236}">
                <a16:creationId xmlns:a16="http://schemas.microsoft.com/office/drawing/2014/main" id="{CCEDB2F8-49B4-A1F3-DBC4-D53C2B443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238256">
            <a:off x="9092951" y="1649704"/>
            <a:ext cx="914400" cy="914400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351EACB8-25C5-DEC4-28BF-D9201DEB613B}"/>
              </a:ext>
            </a:extLst>
          </p:cNvPr>
          <p:cNvSpPr txBox="1"/>
          <p:nvPr/>
        </p:nvSpPr>
        <p:spPr>
          <a:xfrm>
            <a:off x="9851834" y="1494102"/>
            <a:ext cx="23135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ACESSO A AREA DE CLIENTE E CARRINHO DE COMPRAS</a:t>
            </a:r>
          </a:p>
        </p:txBody>
      </p:sp>
    </p:spTree>
    <p:extLst>
      <p:ext uri="{BB962C8B-B14F-4D97-AF65-F5344CB8AC3E}">
        <p14:creationId xmlns:p14="http://schemas.microsoft.com/office/powerpoint/2010/main" val="3862469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E1596C3-8AE3-0206-3F0E-BD0FB1A5BBE4}"/>
              </a:ext>
            </a:extLst>
          </p:cNvPr>
          <p:cNvSpPr/>
          <p:nvPr/>
        </p:nvSpPr>
        <p:spPr>
          <a:xfrm>
            <a:off x="1" y="28361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00C82C8-C848-7706-F0A7-42987079395D}"/>
              </a:ext>
            </a:extLst>
          </p:cNvPr>
          <p:cNvSpPr txBox="1"/>
          <p:nvPr/>
        </p:nvSpPr>
        <p:spPr>
          <a:xfrm>
            <a:off x="633047" y="283611"/>
            <a:ext cx="3009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CABEÇALHO (MOBILE)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AB8D453-9834-6144-9211-889F07134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525" y="1504664"/>
            <a:ext cx="4572000" cy="60007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CFDC185-F537-8B9A-CC03-5FEA87C75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773" y="3659739"/>
            <a:ext cx="4581525" cy="2914650"/>
          </a:xfrm>
          <a:prstGeom prst="rect">
            <a:avLst/>
          </a:prstGeom>
        </p:spPr>
      </p:pic>
      <p:pic>
        <p:nvPicPr>
          <p:cNvPr id="8" name="Gráfico 7" descr="Seta de linha: curva no sentido horário com preenchimento sólido">
            <a:extLst>
              <a:ext uri="{FF2B5EF4-FFF2-40B4-BE49-F238E27FC236}">
                <a16:creationId xmlns:a16="http://schemas.microsoft.com/office/drawing/2014/main" id="{E3DC8B59-50B7-106A-09A1-F652828157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238256">
            <a:off x="5171704" y="467288"/>
            <a:ext cx="943831" cy="943831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01E4BC5F-2656-BCD6-74F8-FCF3693AB846}"/>
              </a:ext>
            </a:extLst>
          </p:cNvPr>
          <p:cNvSpPr txBox="1"/>
          <p:nvPr/>
        </p:nvSpPr>
        <p:spPr>
          <a:xfrm>
            <a:off x="5899355" y="337519"/>
            <a:ext cx="2768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 dispositivo móveis o cabeçalho adapta-se ao menu estilo sanduiche.</a:t>
            </a:r>
          </a:p>
        </p:txBody>
      </p:sp>
      <p:pic>
        <p:nvPicPr>
          <p:cNvPr id="10" name="Gráfico 9" descr="Seta de linha: curva no sentido horário com preenchimento sólido">
            <a:extLst>
              <a:ext uri="{FF2B5EF4-FFF2-40B4-BE49-F238E27FC236}">
                <a16:creationId xmlns:a16="http://schemas.microsoft.com/office/drawing/2014/main" id="{54B2DE7A-0C03-215F-4967-C16E226B6A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238256">
            <a:off x="6375073" y="2586139"/>
            <a:ext cx="943831" cy="943831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D8769B8A-8EFB-2857-4DF0-37D136FB1309}"/>
              </a:ext>
            </a:extLst>
          </p:cNvPr>
          <p:cNvSpPr txBox="1"/>
          <p:nvPr/>
        </p:nvSpPr>
        <p:spPr>
          <a:xfrm>
            <a:off x="7102724" y="2456370"/>
            <a:ext cx="27681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Clicando no menu em dispositivos móveis, o menu é aberto em formato vertical.</a:t>
            </a:r>
          </a:p>
        </p:txBody>
      </p:sp>
    </p:spTree>
    <p:extLst>
      <p:ext uri="{BB962C8B-B14F-4D97-AF65-F5344CB8AC3E}">
        <p14:creationId xmlns:p14="http://schemas.microsoft.com/office/powerpoint/2010/main" val="335540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E1596C3-8AE3-0206-3F0E-BD0FB1A5BBE4}"/>
              </a:ext>
            </a:extLst>
          </p:cNvPr>
          <p:cNvSpPr/>
          <p:nvPr/>
        </p:nvSpPr>
        <p:spPr>
          <a:xfrm>
            <a:off x="1" y="28361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00C82C8-C848-7706-F0A7-42987079395D}"/>
              </a:ext>
            </a:extLst>
          </p:cNvPr>
          <p:cNvSpPr txBox="1"/>
          <p:nvPr/>
        </p:nvSpPr>
        <p:spPr>
          <a:xfrm>
            <a:off x="633047" y="283611"/>
            <a:ext cx="1268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BANNER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D1E4AF2-2515-7277-E23B-1E9DBA7DC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650898"/>
            <a:ext cx="11506200" cy="222885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CB9B557-89A4-C0DC-B4DE-DDC81D18E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016" y="4501791"/>
            <a:ext cx="4486275" cy="1895475"/>
          </a:xfrm>
          <a:prstGeom prst="rect">
            <a:avLst/>
          </a:prstGeom>
        </p:spPr>
      </p:pic>
      <p:pic>
        <p:nvPicPr>
          <p:cNvPr id="10" name="Gráfico 9" descr="Seta de linha: curva no sentido horário com preenchimento sólido">
            <a:extLst>
              <a:ext uri="{FF2B5EF4-FFF2-40B4-BE49-F238E27FC236}">
                <a16:creationId xmlns:a16="http://schemas.microsoft.com/office/drawing/2014/main" id="{E2E4F542-BD39-5470-2530-E0BBB15F82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4238256">
            <a:off x="2776688" y="586457"/>
            <a:ext cx="914400" cy="9144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B89D3D5-611C-B327-5D2A-6E3F4088D12E}"/>
              </a:ext>
            </a:extLst>
          </p:cNvPr>
          <p:cNvSpPr txBox="1"/>
          <p:nvPr/>
        </p:nvSpPr>
        <p:spPr>
          <a:xfrm>
            <a:off x="3641851" y="507565"/>
            <a:ext cx="687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Banner do tipo </a:t>
            </a:r>
            <a:r>
              <a:rPr lang="pt-B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Carousel</a:t>
            </a:r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com possibilidade de inserção de até 3 imagens, com adaptação para dispositivos móveis.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35C4491-225D-D13C-C75D-A9396AE5F358}"/>
              </a:ext>
            </a:extLst>
          </p:cNvPr>
          <p:cNvSpPr txBox="1"/>
          <p:nvPr/>
        </p:nvSpPr>
        <p:spPr>
          <a:xfrm>
            <a:off x="9035925" y="3719400"/>
            <a:ext cx="227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BANNER DESKTOP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AC863A9-7968-CEB6-0937-671CDC173C17}"/>
              </a:ext>
            </a:extLst>
          </p:cNvPr>
          <p:cNvSpPr txBox="1"/>
          <p:nvPr/>
        </p:nvSpPr>
        <p:spPr>
          <a:xfrm>
            <a:off x="5474454" y="6350435"/>
            <a:ext cx="1868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BANNER MOBILE</a:t>
            </a:r>
          </a:p>
        </p:txBody>
      </p:sp>
    </p:spTree>
    <p:extLst>
      <p:ext uri="{BB962C8B-B14F-4D97-AF65-F5344CB8AC3E}">
        <p14:creationId xmlns:p14="http://schemas.microsoft.com/office/powerpoint/2010/main" val="2028539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E1596C3-8AE3-0206-3F0E-BD0FB1A5BBE4}"/>
              </a:ext>
            </a:extLst>
          </p:cNvPr>
          <p:cNvSpPr/>
          <p:nvPr/>
        </p:nvSpPr>
        <p:spPr>
          <a:xfrm>
            <a:off x="1" y="28361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00C82C8-C848-7706-F0A7-42987079395D}"/>
              </a:ext>
            </a:extLst>
          </p:cNvPr>
          <p:cNvSpPr txBox="1"/>
          <p:nvPr/>
        </p:nvSpPr>
        <p:spPr>
          <a:xfrm>
            <a:off x="633047" y="283611"/>
            <a:ext cx="5160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PESQUISA / ORGANIZAÇÃO DA PÁGINA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C99E12C-43B6-513B-98B8-7183E1738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50" y="2586652"/>
            <a:ext cx="10906125" cy="504825"/>
          </a:xfrm>
          <a:prstGeom prst="rect">
            <a:avLst/>
          </a:prstGeom>
        </p:spPr>
      </p:pic>
      <p:pic>
        <p:nvPicPr>
          <p:cNvPr id="6" name="Gráfico 5" descr="Seta de linha: curva no sentido horário com preenchimento sólido">
            <a:extLst>
              <a:ext uri="{FF2B5EF4-FFF2-40B4-BE49-F238E27FC236}">
                <a16:creationId xmlns:a16="http://schemas.microsoft.com/office/drawing/2014/main" id="{D8E9FC63-E8EF-D6D6-717C-749E9DD1DD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238256">
            <a:off x="1449333" y="1560285"/>
            <a:ext cx="914400" cy="9144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17FE6DC0-8DC6-D9DD-A4FD-0B40E4F11977}"/>
              </a:ext>
            </a:extLst>
          </p:cNvPr>
          <p:cNvSpPr txBox="1"/>
          <p:nvPr/>
        </p:nvSpPr>
        <p:spPr>
          <a:xfrm>
            <a:off x="2109741" y="1404683"/>
            <a:ext cx="2313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Opção para pesquisa junto a site</a:t>
            </a:r>
          </a:p>
        </p:txBody>
      </p:sp>
      <p:pic>
        <p:nvPicPr>
          <p:cNvPr id="8" name="Gráfico 7" descr="Seta de linha: curva no sentido horário com preenchimento sólido">
            <a:extLst>
              <a:ext uri="{FF2B5EF4-FFF2-40B4-BE49-F238E27FC236}">
                <a16:creationId xmlns:a16="http://schemas.microsoft.com/office/drawing/2014/main" id="{99592D48-87C2-10AB-FAA8-B816C7CD6C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238256">
            <a:off x="7894456" y="1552855"/>
            <a:ext cx="914400" cy="9144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96A088D4-9EBB-321E-2A25-BC82FD4046EC}"/>
              </a:ext>
            </a:extLst>
          </p:cNvPr>
          <p:cNvSpPr txBox="1"/>
          <p:nvPr/>
        </p:nvSpPr>
        <p:spPr>
          <a:xfrm>
            <a:off x="8761342" y="1404683"/>
            <a:ext cx="2313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Apoio organização das páginas / ordenação.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63C46C7-2AD9-6F1D-B3BA-9A4CD31BB0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912" y="5253498"/>
            <a:ext cx="4514850" cy="952500"/>
          </a:xfrm>
          <a:prstGeom prst="rect">
            <a:avLst/>
          </a:prstGeom>
        </p:spPr>
      </p:pic>
      <p:pic>
        <p:nvPicPr>
          <p:cNvPr id="12" name="Gráfico 11" descr="Seta de linha: curva no sentido horário com preenchimento sólido">
            <a:extLst>
              <a:ext uri="{FF2B5EF4-FFF2-40B4-BE49-F238E27FC236}">
                <a16:creationId xmlns:a16="http://schemas.microsoft.com/office/drawing/2014/main" id="{73AE6B33-B989-D779-6E94-CB4C487516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238256">
            <a:off x="3966068" y="4054319"/>
            <a:ext cx="914400" cy="914400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7629F2CD-3E5F-E885-63DB-E92F5CB4F3FF}"/>
              </a:ext>
            </a:extLst>
          </p:cNvPr>
          <p:cNvSpPr txBox="1"/>
          <p:nvPr/>
        </p:nvSpPr>
        <p:spPr>
          <a:xfrm>
            <a:off x="4832954" y="3906147"/>
            <a:ext cx="23135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 dispositivos móveis as posições são alteradas.</a:t>
            </a:r>
          </a:p>
        </p:txBody>
      </p:sp>
    </p:spTree>
    <p:extLst>
      <p:ext uri="{BB962C8B-B14F-4D97-AF65-F5344CB8AC3E}">
        <p14:creationId xmlns:p14="http://schemas.microsoft.com/office/powerpoint/2010/main" val="976551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E1596C3-8AE3-0206-3F0E-BD0FB1A5BBE4}"/>
              </a:ext>
            </a:extLst>
          </p:cNvPr>
          <p:cNvSpPr/>
          <p:nvPr/>
        </p:nvSpPr>
        <p:spPr>
          <a:xfrm>
            <a:off x="1" y="28361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00C82C8-C848-7706-F0A7-42987079395D}"/>
              </a:ext>
            </a:extLst>
          </p:cNvPr>
          <p:cNvSpPr txBox="1"/>
          <p:nvPr/>
        </p:nvSpPr>
        <p:spPr>
          <a:xfrm>
            <a:off x="633047" y="283611"/>
            <a:ext cx="5166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LISTA DE PRODUTOS INDEX (DESKTOP))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11B45C0-382E-E979-BCDD-74563EC53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047" y="1875041"/>
            <a:ext cx="10820400" cy="3933825"/>
          </a:xfrm>
          <a:prstGeom prst="rect">
            <a:avLst/>
          </a:prstGeom>
        </p:spPr>
      </p:pic>
      <p:pic>
        <p:nvPicPr>
          <p:cNvPr id="6" name="Gráfico 5" descr="Seta de linha: curva no sentido horário com preenchimento sólido">
            <a:extLst>
              <a:ext uri="{FF2B5EF4-FFF2-40B4-BE49-F238E27FC236}">
                <a16:creationId xmlns:a16="http://schemas.microsoft.com/office/drawing/2014/main" id="{5AC3F8AF-E538-80C9-B4F3-787D5E439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4238256">
            <a:off x="6221722" y="657616"/>
            <a:ext cx="914400" cy="9144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4D10F7B-D5DB-985D-3949-F51377ACD7C4}"/>
              </a:ext>
            </a:extLst>
          </p:cNvPr>
          <p:cNvSpPr txBox="1"/>
          <p:nvPr/>
        </p:nvSpPr>
        <p:spPr>
          <a:xfrm>
            <a:off x="7088608" y="587469"/>
            <a:ext cx="4162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lista de produtos é organizada em duas linhas com 6 itens cada, mostrando ao total 12 itens por página.</a:t>
            </a:r>
          </a:p>
        </p:txBody>
      </p:sp>
    </p:spTree>
    <p:extLst>
      <p:ext uri="{BB962C8B-B14F-4D97-AF65-F5344CB8AC3E}">
        <p14:creationId xmlns:p14="http://schemas.microsoft.com/office/powerpoint/2010/main" val="3091185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E1596C3-8AE3-0206-3F0E-BD0FB1A5BBE4}"/>
              </a:ext>
            </a:extLst>
          </p:cNvPr>
          <p:cNvSpPr/>
          <p:nvPr/>
        </p:nvSpPr>
        <p:spPr>
          <a:xfrm>
            <a:off x="1" y="283611"/>
            <a:ext cx="633046" cy="447909"/>
          </a:xfrm>
          <a:prstGeom prst="rect">
            <a:avLst/>
          </a:prstGeom>
          <a:solidFill>
            <a:srgbClr val="00D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00C82C8-C848-7706-F0A7-42987079395D}"/>
              </a:ext>
            </a:extLst>
          </p:cNvPr>
          <p:cNvSpPr txBox="1"/>
          <p:nvPr/>
        </p:nvSpPr>
        <p:spPr>
          <a:xfrm>
            <a:off x="633047" y="283611"/>
            <a:ext cx="49119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LISTA DE PRODUTOS INDEX (MOBILE)</a:t>
            </a:r>
          </a:p>
        </p:txBody>
      </p:sp>
      <p:pic>
        <p:nvPicPr>
          <p:cNvPr id="6" name="Gráfico 5" descr="Seta de linha: curva no sentido horário com preenchimento sólido">
            <a:extLst>
              <a:ext uri="{FF2B5EF4-FFF2-40B4-BE49-F238E27FC236}">
                <a16:creationId xmlns:a16="http://schemas.microsoft.com/office/drawing/2014/main" id="{5AC3F8AF-E538-80C9-B4F3-787D5E4397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4238256">
            <a:off x="5218832" y="1347917"/>
            <a:ext cx="914400" cy="9144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4D10F7B-D5DB-985D-3949-F51377ACD7C4}"/>
              </a:ext>
            </a:extLst>
          </p:cNvPr>
          <p:cNvSpPr txBox="1"/>
          <p:nvPr/>
        </p:nvSpPr>
        <p:spPr>
          <a:xfrm>
            <a:off x="6085718" y="1277770"/>
            <a:ext cx="41621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 dispositivos móveis os itens são reorganizados um abaixo do outro.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7A7551E-175F-2C5D-D6D2-C45059B5A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356" y="2388040"/>
            <a:ext cx="3151438" cy="369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9088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250</Words>
  <Application>Microsoft Office PowerPoint</Application>
  <PresentationFormat>Widescreen</PresentationFormat>
  <Paragraphs>33</Paragraphs>
  <Slides>12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</dc:creator>
  <cp:lastModifiedBy>E</cp:lastModifiedBy>
  <cp:revision>2</cp:revision>
  <dcterms:created xsi:type="dcterms:W3CDTF">2022-09-26T01:13:17Z</dcterms:created>
  <dcterms:modified xsi:type="dcterms:W3CDTF">2022-09-26T02:14:49Z</dcterms:modified>
</cp:coreProperties>
</file>

<file path=docProps/thumbnail.jpeg>
</file>